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9" r:id="rId14"/>
    <p:sldId id="286" r:id="rId15"/>
    <p:sldId id="287" r:id="rId16"/>
    <p:sldId id="288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D0FB"/>
    <a:srgbClr val="05E39C"/>
    <a:srgbClr val="DD1B1A"/>
    <a:srgbClr val="086788"/>
    <a:srgbClr val="FFF1D0"/>
    <a:srgbClr val="F0C808"/>
    <a:srgbClr val="FFFFFF"/>
    <a:srgbClr val="06AED5"/>
    <a:srgbClr val="3BCEAC"/>
    <a:srgbClr val="0EA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A4617-4662-4F80-83C3-11378FE154CB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64483-EF7D-4EE3-8ABD-C15FA4395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07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3192-40DB-D68B-719E-DBED5C770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96D29-E05E-C7B4-5E4A-2B610FF71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5B1433-2066-9CC5-CE07-D10C97796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CF04-06B5-8E6B-73F4-BE88D2690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64483-EF7D-4EE3-8ABD-C15FA439523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61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56285-30EF-AF96-0462-6EAE6B09D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45B65-5A01-25AE-A9D9-6E96ADD35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1F82F-4A9D-78AE-1BB7-A5E5D5CE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82F24-2571-F09B-1C5E-E48728CE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4439D-B90C-42CF-EB4C-85745C9D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85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2AD1-18D7-122B-2862-E4ED0F66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65A77-557B-B506-7DB9-B0594C303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114C8-A184-0A67-80C3-520F8184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F492-966C-93AC-5573-10D80E57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B158C-A182-42EC-B3D0-E9DD78E0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64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D0C03B-5C83-1A62-B43D-0A958D21A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9A331-E063-578A-ACF9-D3521BBA1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1492-1F30-0184-5CD1-28245C457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2D678-DCEB-1155-105A-C693B9CE9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0E2B-1A52-725F-85B4-79B90540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3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4856-E536-EF51-EA91-8CB8D8B69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81E8-DDAF-469D-1ADF-2AF8D410F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B5E96-1157-9C80-52D1-0F7F4C56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00F8F-109C-3D24-6F60-176D069AE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0DA61-5CB9-8826-2190-2782D857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91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FDFA-8CDA-9C76-8B24-3DABE5AC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1E90E-58AF-8CF3-1DA0-34CDE3B62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803DC-FCF6-2F73-E882-C2716607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900BB-87C8-313D-B81E-57A854E83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78162-6E05-48C6-9E65-FD378F129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81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F3A4-A979-FDA7-C803-BE3397ED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4E6A-9886-ECA3-1261-2AE2E3C9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80DDC-F490-5E2C-A804-54CD2B92F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26663-904A-3D63-4761-F700C13F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FA445-F861-B874-59A4-5DA61F0F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625CC-CD51-91DA-B63D-1FD3F27A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71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0E5A-EA01-7D8E-682D-BFF537AD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27C04-4299-643E-BF7E-D8CF7C296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91446-B084-9E74-C6A8-A22D21D3E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25379-9531-5F8F-1CF8-5FA28CBD9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CA63B-CBCA-3D53-C7E7-A042E42C5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CAD76A-E91F-1AF4-C8E2-36F702F8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4DCA3-7D43-9658-6E07-22B5C0F9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9B8D8-C0E1-B4D5-A57F-A57529B5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73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6ACB-98FC-E480-2B36-59EC9DBF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143EFF-4FC8-5CFE-F499-54D08107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E6ED2-5100-AF76-714C-D28391DBE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5E1BA-BDED-014D-DCFE-775C47F0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43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3FA52E-1981-26D7-34CA-DAD65ADB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015DF-9297-4F5E-B074-ED91F67CF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02A3-12A2-E18F-531D-1BE95666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47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D956-0E92-D591-6EF5-A124802D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A7AB-3F6E-25AD-AE4A-39E3E75D4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C3627-A791-BE52-9FE1-371FE27C2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A5786-D699-B7B2-0AE9-A54FB1D5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D433E-AD72-52C9-7527-B8133171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C42C5-EDD2-B1F0-62D2-FE558B40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79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62A6-7BE1-FA32-13CF-93DFDB74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0568F0-4FDC-6471-AC29-B6CBDFA6C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C53E8-E0AE-54B7-1E36-DB7B14889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1BC83-4223-2604-3E25-09666749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418B4-3640-3939-979E-F2EB2C446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C1042-7392-928F-E34E-20C4D338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60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9E0E9-504A-99F8-30FA-CEDE70BA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1B843-B3C7-4F1D-327D-9A90133B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F0B67-ABFF-C090-4BAB-636BE9944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F67C6-2C66-4FC3-8C84-3F6CF50088E8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BED46-1F0E-1F29-BE9E-B247764AD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A3E25-1A28-BDB9-D695-FA964FF66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AE34A-5550-485F-AC66-E49681ED2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7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0.png"/><Relationship Id="rId1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17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19" Type="http://schemas.openxmlformats.org/officeDocument/2006/relationships/image" Target="../media/image45.svg"/><Relationship Id="rId4" Type="http://schemas.openxmlformats.org/officeDocument/2006/relationships/image" Target="../media/image31.png"/><Relationship Id="rId9" Type="http://schemas.openxmlformats.org/officeDocument/2006/relationships/image" Target="../media/image4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9B19E-8AB6-7350-8EF7-583C6C9A7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4FC4D-80AF-023D-D5C2-B8927935A9C4}"/>
              </a:ext>
            </a:extLst>
          </p:cNvPr>
          <p:cNvSpPr txBox="1"/>
          <p:nvPr/>
        </p:nvSpPr>
        <p:spPr>
          <a:xfrm>
            <a:off x="344032" y="186881"/>
            <a:ext cx="459420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Accountancy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3B17EC-EBDD-2A08-E55C-82324608C612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0" descr="Accounting - Free business and finance icons">
            <a:extLst>
              <a:ext uri="{FF2B5EF4-FFF2-40B4-BE49-F238E27FC236}">
                <a16:creationId xmlns:a16="http://schemas.microsoft.com/office/drawing/2014/main" id="{400FA444-B142-7304-CFE3-9C2C35F00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1288506" y="1747610"/>
            <a:ext cx="2993934" cy="326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5ADBBEA-F7E7-9D15-7D36-946F75571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8238" y="56388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51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79CE8-B987-9E8F-AD9A-754100CDF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AE019F-863A-A419-4A17-882CFEE57E63}"/>
              </a:ext>
            </a:extLst>
          </p:cNvPr>
          <p:cNvSpPr txBox="1"/>
          <p:nvPr/>
        </p:nvSpPr>
        <p:spPr>
          <a:xfrm>
            <a:off x="344032" y="186881"/>
            <a:ext cx="255679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English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0EE617-BD04-F1F6-B3C1-F4F82F0372F1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3A0760-B858-33DB-CCF2-B50F6C3B2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156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8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29D82-B146-0B8A-4A73-5EF4440CB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DCCE4-9116-54A7-69C9-A7B829915EB3}"/>
              </a:ext>
            </a:extLst>
          </p:cNvPr>
          <p:cNvSpPr txBox="1"/>
          <p:nvPr/>
        </p:nvSpPr>
        <p:spPr>
          <a:xfrm>
            <a:off x="344032" y="186881"/>
            <a:ext cx="216879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Maths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8FCAD-A546-FA1C-36D0-9A456FDA31CB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 descr="Maths Good Ware Lineal Color icon | Freepik">
            <a:extLst>
              <a:ext uri="{FF2B5EF4-FFF2-40B4-BE49-F238E27FC236}">
                <a16:creationId xmlns:a16="http://schemas.microsoft.com/office/drawing/2014/main" id="{1EBC0512-04DB-80DF-4C56-87164DA93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"/>
          <a:stretch/>
        </p:blipFill>
        <p:spPr bwMode="auto">
          <a:xfrm>
            <a:off x="1174123" y="1849396"/>
            <a:ext cx="3265445" cy="30857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CB08627-B1EF-5626-91B0-25DA2A860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6340" y="1056736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6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7D92F-FB12-8786-26F7-41AAC167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B5A0AE-13CB-17AF-5D28-E2E54A8DD0F7}"/>
              </a:ext>
            </a:extLst>
          </p:cNvPr>
          <p:cNvSpPr txBox="1"/>
          <p:nvPr/>
        </p:nvSpPr>
        <p:spPr>
          <a:xfrm>
            <a:off x="344032" y="186881"/>
            <a:ext cx="270907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Physics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A7F4A1-3B8C-1DA6-6E6F-BD4ACB413D07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940685-DAC9-FFA8-4732-344F205E0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1756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2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F3505-498F-CCD5-C91B-BDFBB567F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780FD4-7408-4FDB-A26D-056B203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008"/>
            <a:ext cx="12192000" cy="5825984"/>
          </a:xfrm>
          <a:prstGeom prst="rect">
            <a:avLst/>
          </a:prstGeom>
        </p:spPr>
      </p:pic>
      <p:pic>
        <p:nvPicPr>
          <p:cNvPr id="7" name="Picture 2" descr="Maths Good Ware Lineal Color icon | Freepik">
            <a:extLst>
              <a:ext uri="{FF2B5EF4-FFF2-40B4-BE49-F238E27FC236}">
                <a16:creationId xmlns:a16="http://schemas.microsoft.com/office/drawing/2014/main" id="{6F0D243C-6721-BB72-FDDE-BA5C64B82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"/>
          <a:stretch/>
        </p:blipFill>
        <p:spPr bwMode="auto">
          <a:xfrm>
            <a:off x="2183930" y="2840544"/>
            <a:ext cx="648237" cy="6125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47D2F5-D8D2-A1CA-038A-8EE5D8C03108}"/>
              </a:ext>
            </a:extLst>
          </p:cNvPr>
          <p:cNvSpPr txBox="1"/>
          <p:nvPr/>
        </p:nvSpPr>
        <p:spPr>
          <a:xfrm>
            <a:off x="2209088" y="3505344"/>
            <a:ext cx="597920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Maths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Apr ‘25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8BAA3-EC7E-31CB-DD6F-194657028C3A}"/>
              </a:ext>
            </a:extLst>
          </p:cNvPr>
          <p:cNvSpPr txBox="1"/>
          <p:nvPr/>
        </p:nvSpPr>
        <p:spPr>
          <a:xfrm>
            <a:off x="3271036" y="3505344"/>
            <a:ext cx="686085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Physics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87CDAC-7E05-8041-C57F-0637542A4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572" y="2876094"/>
            <a:ext cx="577013" cy="577013"/>
          </a:xfrm>
          <a:prstGeom prst="rect">
            <a:avLst/>
          </a:prstGeom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51651B-A5F8-463D-DB75-A5C9978D7B17}"/>
              </a:ext>
            </a:extLst>
          </p:cNvPr>
          <p:cNvSpPr txBox="1"/>
          <p:nvPr/>
        </p:nvSpPr>
        <p:spPr>
          <a:xfrm>
            <a:off x="4370832" y="3505344"/>
            <a:ext cx="69570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15" name="Picture 10" descr="Download Free English Icons in PNG &amp; SVG">
            <a:extLst>
              <a:ext uri="{FF2B5EF4-FFF2-40B4-BE49-F238E27FC236}">
                <a16:creationId xmlns:a16="http://schemas.microsoft.com/office/drawing/2014/main" id="{B4F02352-742B-16FF-8A5E-552CAF25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27" y="2906698"/>
            <a:ext cx="546409" cy="5464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B3F8A2-B2AE-F3B6-EEE6-48809938050A}"/>
              </a:ext>
            </a:extLst>
          </p:cNvPr>
          <p:cNvSpPr txBox="1"/>
          <p:nvPr/>
        </p:nvSpPr>
        <p:spPr>
          <a:xfrm>
            <a:off x="1242411" y="3505344"/>
            <a:ext cx="66204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English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5BDD33-E5EC-FC26-47F3-FB438280D2E3}"/>
              </a:ext>
            </a:extLst>
          </p:cNvPr>
          <p:cNvSpPr txBox="1"/>
          <p:nvPr/>
        </p:nvSpPr>
        <p:spPr>
          <a:xfrm>
            <a:off x="1251497" y="2280976"/>
            <a:ext cx="53700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>
                <a:latin typeface="Latha" panose="020B0604020202020204" pitchFamily="34" charset="0"/>
                <a:cs typeface="Latha" panose="020B0604020202020204" pitchFamily="34" charset="0"/>
              </a:rPr>
              <a:t>Tamil</a:t>
            </a:r>
            <a:r>
              <a:rPr lang="en-IN" sz="1000" b="1" dirty="0"/>
              <a:t>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Aug ‘24</a:t>
            </a:r>
          </a:p>
        </p:txBody>
      </p:sp>
      <p:pic>
        <p:nvPicPr>
          <p:cNvPr id="20" name="Picture 8" descr="Download Free Social Studies Icons in PNG &amp; SVG">
            <a:extLst>
              <a:ext uri="{FF2B5EF4-FFF2-40B4-BE49-F238E27FC236}">
                <a16:creationId xmlns:a16="http://schemas.microsoft.com/office/drawing/2014/main" id="{BAB36998-EE17-DE7A-BC36-A60B5009F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6" y="1661507"/>
            <a:ext cx="577012" cy="57701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49569E-41CD-7C85-E2FF-FAC0773730DE}"/>
              </a:ext>
            </a:extLst>
          </p:cNvPr>
          <p:cNvSpPr txBox="1"/>
          <p:nvPr/>
        </p:nvSpPr>
        <p:spPr>
          <a:xfrm>
            <a:off x="239919" y="2280976"/>
            <a:ext cx="60112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Social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Dec ‘25</a:t>
            </a:r>
          </a:p>
        </p:txBody>
      </p:sp>
      <p:pic>
        <p:nvPicPr>
          <p:cNvPr id="22" name="Picture 10" descr="Accounting - Free business and finance icons">
            <a:extLst>
              <a:ext uri="{FF2B5EF4-FFF2-40B4-BE49-F238E27FC236}">
                <a16:creationId xmlns:a16="http://schemas.microsoft.com/office/drawing/2014/main" id="{5F9BD0DE-C8C8-360A-2E4F-0078FE6E9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2137841" y="1558898"/>
            <a:ext cx="740413" cy="67962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3E68AD-572B-3B58-44B6-A13AEFDAB2F8}"/>
              </a:ext>
            </a:extLst>
          </p:cNvPr>
          <p:cNvSpPr txBox="1"/>
          <p:nvPr/>
        </p:nvSpPr>
        <p:spPr>
          <a:xfrm>
            <a:off x="2144967" y="2280976"/>
            <a:ext cx="7261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Account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24" name="Picture 12" descr="Botany - Free education icons">
            <a:extLst>
              <a:ext uri="{FF2B5EF4-FFF2-40B4-BE49-F238E27FC236}">
                <a16:creationId xmlns:a16="http://schemas.microsoft.com/office/drawing/2014/main" id="{92E4BED6-7AB1-F3F3-59D5-B462CB993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3230849" y="1532461"/>
            <a:ext cx="745003" cy="7060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64A171-C86C-D3AE-310A-C371A1123D1D}"/>
              </a:ext>
            </a:extLst>
          </p:cNvPr>
          <p:cNvSpPr txBox="1"/>
          <p:nvPr/>
        </p:nvSpPr>
        <p:spPr>
          <a:xfrm>
            <a:off x="3166532" y="2280976"/>
            <a:ext cx="8736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A74F86-C97D-B370-A468-EEEE6287806A}"/>
              </a:ext>
            </a:extLst>
          </p:cNvPr>
          <p:cNvSpPr txBox="1"/>
          <p:nvPr/>
        </p:nvSpPr>
        <p:spPr>
          <a:xfrm>
            <a:off x="4205648" y="2280976"/>
            <a:ext cx="92653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Bio-Zoology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28" name="Picture 12" descr="Botany - Free education icons">
            <a:extLst>
              <a:ext uri="{FF2B5EF4-FFF2-40B4-BE49-F238E27FC236}">
                <a16:creationId xmlns:a16="http://schemas.microsoft.com/office/drawing/2014/main" id="{AB916270-91BA-3642-30DD-284F24A7E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5301369" y="1532460"/>
            <a:ext cx="745003" cy="7060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9474DB-EBAA-73E7-7668-61EB6F7F8D7C}"/>
              </a:ext>
            </a:extLst>
          </p:cNvPr>
          <p:cNvSpPr txBox="1"/>
          <p:nvPr/>
        </p:nvSpPr>
        <p:spPr>
          <a:xfrm>
            <a:off x="5352468" y="2280976"/>
            <a:ext cx="642804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Botany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pic>
        <p:nvPicPr>
          <p:cNvPr id="3084" name="Picture 12" descr="Math - Free business icons">
            <a:extLst>
              <a:ext uri="{FF2B5EF4-FFF2-40B4-BE49-F238E27FC236}">
                <a16:creationId xmlns:a16="http://schemas.microsoft.com/office/drawing/2014/main" id="{548BE9E3-B559-E8A7-F288-10CBBEB7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66" y="1640599"/>
            <a:ext cx="597920" cy="5979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A21AE6D-0D62-56A3-FFEB-29D1F2AB8A03}"/>
              </a:ext>
            </a:extLst>
          </p:cNvPr>
          <p:cNvSpPr txBox="1"/>
          <p:nvPr/>
        </p:nvSpPr>
        <p:spPr>
          <a:xfrm>
            <a:off x="6280480" y="2280976"/>
            <a:ext cx="796693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Biz Maths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Jul ‘24</a:t>
            </a:r>
          </a:p>
        </p:txBody>
      </p:sp>
      <p:pic>
        <p:nvPicPr>
          <p:cNvPr id="3086" name="Picture 14" descr="Chemistry - Free education icons">
            <a:extLst>
              <a:ext uri="{FF2B5EF4-FFF2-40B4-BE49-F238E27FC236}">
                <a16:creationId xmlns:a16="http://schemas.microsoft.com/office/drawing/2014/main" id="{F0A099CE-D718-F92E-6E8C-042AB501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6" y="1640599"/>
            <a:ext cx="597920" cy="5979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E-commerce - Free commerce icons">
            <a:extLst>
              <a:ext uri="{FF2B5EF4-FFF2-40B4-BE49-F238E27FC236}">
                <a16:creationId xmlns:a16="http://schemas.microsoft.com/office/drawing/2014/main" id="{DDDD7926-ACCE-45C9-8374-ADB5AD807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648" y="1590282"/>
            <a:ext cx="648237" cy="6482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omputer science - Free technology icons">
            <a:extLst>
              <a:ext uri="{FF2B5EF4-FFF2-40B4-BE49-F238E27FC236}">
                <a16:creationId xmlns:a16="http://schemas.microsoft.com/office/drawing/2014/main" id="{46DD4805-4669-2E48-AD7F-3B05F970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58" y="1640599"/>
            <a:ext cx="597920" cy="5979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omputer science - Free business and finance icons">
            <a:extLst>
              <a:ext uri="{FF2B5EF4-FFF2-40B4-BE49-F238E27FC236}">
                <a16:creationId xmlns:a16="http://schemas.microsoft.com/office/drawing/2014/main" id="{CA036075-4D8F-7B51-EFFA-7E55E5240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763" y="1609235"/>
            <a:ext cx="629284" cy="6292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ownload Free Economic Icons in PNG &amp; SVG">
            <a:extLst>
              <a:ext uri="{FF2B5EF4-FFF2-40B4-BE49-F238E27FC236}">
                <a16:creationId xmlns:a16="http://schemas.microsoft.com/office/drawing/2014/main" id="{4E5E075F-5013-954A-9E33-02E03C38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8" y="2876094"/>
            <a:ext cx="577013" cy="5770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42CA1E-465E-AB4E-7546-B116541C9A67}"/>
              </a:ext>
            </a:extLst>
          </p:cNvPr>
          <p:cNvSpPr txBox="1"/>
          <p:nvPr/>
        </p:nvSpPr>
        <p:spPr>
          <a:xfrm>
            <a:off x="124564" y="3505344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Economics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Mar ‘24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10BF-8ED5-D61D-6FB5-E31E9A6BEEC1}"/>
              </a:ext>
            </a:extLst>
          </p:cNvPr>
          <p:cNvSpPr txBox="1"/>
          <p:nvPr/>
        </p:nvSpPr>
        <p:spPr>
          <a:xfrm>
            <a:off x="7281928" y="2280976"/>
            <a:ext cx="84157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Chemistry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Feb ‘25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77A303-B532-CC38-DD7D-C5465804D113}"/>
              </a:ext>
            </a:extLst>
          </p:cNvPr>
          <p:cNvSpPr txBox="1"/>
          <p:nvPr/>
        </p:nvSpPr>
        <p:spPr>
          <a:xfrm>
            <a:off x="8317933" y="2280976"/>
            <a:ext cx="889667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Commerce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Sep ‘24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1D9E78-0FC4-D31D-EA07-DD3DA82E904D}"/>
              </a:ext>
            </a:extLst>
          </p:cNvPr>
          <p:cNvSpPr txBox="1"/>
          <p:nvPr/>
        </p:nvSpPr>
        <p:spPr>
          <a:xfrm>
            <a:off x="9379588" y="2280976"/>
            <a:ext cx="886461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Appl (12)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Nov ‘24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25D047-9358-FB93-CFCD-017FD9DD2D5F}"/>
              </a:ext>
            </a:extLst>
          </p:cNvPr>
          <p:cNvSpPr txBox="1"/>
          <p:nvPr/>
        </p:nvSpPr>
        <p:spPr>
          <a:xfrm>
            <a:off x="10418257" y="2280976"/>
            <a:ext cx="798296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Comp Sci (11)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36" name="Picture 4" descr="Download Free Science Icons in PNG &amp; SVG">
            <a:extLst>
              <a:ext uri="{FF2B5EF4-FFF2-40B4-BE49-F238E27FC236}">
                <a16:creationId xmlns:a16="http://schemas.microsoft.com/office/drawing/2014/main" id="{E216315D-D7B3-864F-1B8B-ABACCC80E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27" y="2803055"/>
            <a:ext cx="625945" cy="6259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ence Generic gradient outline icon | Freepik">
            <a:extLst>
              <a:ext uri="{FF2B5EF4-FFF2-40B4-BE49-F238E27FC236}">
                <a16:creationId xmlns:a16="http://schemas.microsoft.com/office/drawing/2014/main" id="{266C6FE2-E48A-01D8-18D6-D4B911CC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06" y="2803054"/>
            <a:ext cx="625946" cy="62594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8B36937-F369-E515-A639-4D840FD871FC}"/>
              </a:ext>
            </a:extLst>
          </p:cNvPr>
          <p:cNvSpPr txBox="1"/>
          <p:nvPr/>
        </p:nvSpPr>
        <p:spPr>
          <a:xfrm>
            <a:off x="5322011" y="3505344"/>
            <a:ext cx="70371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(10)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C09DB-2876-E7A1-AE35-410DAA32FCA6}"/>
              </a:ext>
            </a:extLst>
          </p:cNvPr>
          <p:cNvSpPr txBox="1"/>
          <p:nvPr/>
        </p:nvSpPr>
        <p:spPr>
          <a:xfrm>
            <a:off x="6384228" y="3505344"/>
            <a:ext cx="634789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IN" sz="1000" b="1" dirty="0"/>
              <a:t>Science (9)</a:t>
            </a:r>
          </a:p>
          <a:p>
            <a:pPr algn="ctr">
              <a:spcAft>
                <a:spcPts val="200"/>
              </a:spcAft>
            </a:pPr>
            <a:r>
              <a:rPr lang="en-IN" sz="1000" dirty="0"/>
              <a:t>Jan ‘25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206291-32AE-FE87-C46A-FE68AF7FF3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09973" y="1622943"/>
            <a:ext cx="611607" cy="601868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1B6A9-3196-15C2-AEB5-260004C8583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0153" y="2840544"/>
            <a:ext cx="616382" cy="585107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8123BE-3B66-9907-0924-4B276429DA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2824" y="1647005"/>
            <a:ext cx="616382" cy="5851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829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2490F-F149-EDB8-5DE6-8766DDEC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4A596F-0F96-06F7-BD1C-DC534171942D}"/>
              </a:ext>
            </a:extLst>
          </p:cNvPr>
          <p:cNvSpPr txBox="1"/>
          <p:nvPr/>
        </p:nvSpPr>
        <p:spPr>
          <a:xfrm>
            <a:off x="344032" y="186881"/>
            <a:ext cx="281166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28A3E1-9955-C9A4-4745-D9FCDB23B7B7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4" descr="Download Free Science Icons in PNG &amp; SVG">
            <a:extLst>
              <a:ext uri="{FF2B5EF4-FFF2-40B4-BE49-F238E27FC236}">
                <a16:creationId xmlns:a16="http://schemas.microsoft.com/office/drawing/2014/main" id="{BBE1FD75-D866-7078-6B63-DADBE7CBE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46" y="2055136"/>
            <a:ext cx="2982504" cy="298250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80127-0223-3C47-31E2-9AAFFEC69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429" y="746727"/>
            <a:ext cx="4658375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F123B-8DD4-8D60-87FF-BC0511E9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288335-8330-CA5F-0C8A-8A19FF3AD028}"/>
              </a:ext>
            </a:extLst>
          </p:cNvPr>
          <p:cNvSpPr txBox="1"/>
          <p:nvPr/>
        </p:nvSpPr>
        <p:spPr>
          <a:xfrm>
            <a:off x="344032" y="186881"/>
            <a:ext cx="515044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Social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A173-9307-1EEA-8274-B7469E913AC4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A5C7B-72D7-AB03-A494-E53CA8822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24" y="2055136"/>
            <a:ext cx="2867822" cy="288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2E36DD-BD77-EC75-A915-AF4AC6316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1176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80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BD725-6DFA-1A65-E64A-4324093D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5A1C6-46F2-90B5-B08A-680901129EF1}"/>
              </a:ext>
            </a:extLst>
          </p:cNvPr>
          <p:cNvSpPr txBox="1"/>
          <p:nvPr/>
        </p:nvSpPr>
        <p:spPr>
          <a:xfrm>
            <a:off x="344032" y="186881"/>
            <a:ext cx="187538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Tamil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EAD139-1FB0-3543-C082-565AF2315A81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2" descr="Book - Free education icons">
            <a:extLst>
              <a:ext uri="{FF2B5EF4-FFF2-40B4-BE49-F238E27FC236}">
                <a16:creationId xmlns:a16="http://schemas.microsoft.com/office/drawing/2014/main" id="{5F8610AA-8169-333A-0210-D69638A1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82" y="1990218"/>
            <a:ext cx="1325520" cy="159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03DCD1AF-4461-1E63-68FA-753407B2EBCF}"/>
              </a:ext>
            </a:extLst>
          </p:cNvPr>
          <p:cNvSpPr/>
          <p:nvPr/>
        </p:nvSpPr>
        <p:spPr>
          <a:xfrm>
            <a:off x="2678883" y="2114301"/>
            <a:ext cx="1493822" cy="1131684"/>
          </a:xfrm>
          <a:prstGeom prst="wedgeEllipseCallout">
            <a:avLst>
              <a:gd name="adj1" fmla="val -36591"/>
              <a:gd name="adj2" fmla="val 63300"/>
            </a:avLst>
          </a:prstGeom>
          <a:solidFill>
            <a:srgbClr val="01D0FB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BCC61F2C-796E-E9BC-06E6-EB33F9A7C22F}"/>
              </a:ext>
            </a:extLst>
          </p:cNvPr>
          <p:cNvSpPr/>
          <p:nvPr/>
        </p:nvSpPr>
        <p:spPr>
          <a:xfrm>
            <a:off x="1397063" y="3750836"/>
            <a:ext cx="1493822" cy="1131684"/>
          </a:xfrm>
          <a:prstGeom prst="wedgeEllipseCallout">
            <a:avLst>
              <a:gd name="adj1" fmla="val 68361"/>
              <a:gd name="adj2" fmla="val -49742"/>
            </a:avLst>
          </a:prstGeom>
          <a:solidFill>
            <a:srgbClr val="05E39C"/>
          </a:solidFill>
          <a:ln w="1016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4DDB-7B5E-69E9-213A-162BA5E8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562" y="3736273"/>
            <a:ext cx="1214874" cy="1189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46D19-EDBC-A79C-9979-F4B75E490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260" y="3960706"/>
            <a:ext cx="1103092" cy="766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38C94-3915-BD93-6497-7C7E14455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020" y="2242317"/>
            <a:ext cx="1137528" cy="86295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E424B4D-85A3-4BC6-F0A6-AD528D99B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7421" y="80758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69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816A-ED87-0680-EB88-F8E106DA4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AC6405-82B1-8FE5-6BB1-AF769EC5D0C3}"/>
              </a:ext>
            </a:extLst>
          </p:cNvPr>
          <p:cNvSpPr txBox="1"/>
          <p:nvPr/>
        </p:nvSpPr>
        <p:spPr>
          <a:xfrm>
            <a:off x="344032" y="186881"/>
            <a:ext cx="58791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Career Compass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6B64CD-185A-31B7-CE3F-C649FD8A8F3B}"/>
              </a:ext>
            </a:extLst>
          </p:cNvPr>
          <p:cNvSpPr/>
          <p:nvPr/>
        </p:nvSpPr>
        <p:spPr>
          <a:xfrm>
            <a:off x="1069349" y="2165814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Career path - Free business and finance icons">
            <a:extLst>
              <a:ext uri="{FF2B5EF4-FFF2-40B4-BE49-F238E27FC236}">
                <a16:creationId xmlns:a16="http://schemas.microsoft.com/office/drawing/2014/main" id="{76649115-F0E1-63C6-6D2A-525546EC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34" y="216119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8F3359E-AC73-1E61-9677-758E7F145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9746" y="1701015"/>
            <a:ext cx="28860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3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1539F-AA27-2AA5-2570-1754A9FB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C28F42-A94C-C0B3-A0A2-1A8B05C42C02}"/>
              </a:ext>
            </a:extLst>
          </p:cNvPr>
          <p:cNvSpPr txBox="1"/>
          <p:nvPr/>
        </p:nvSpPr>
        <p:spPr>
          <a:xfrm>
            <a:off x="344032" y="186881"/>
            <a:ext cx="687021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Bio-Botany / Botany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AC0FC-C8A6-8289-3DD0-D2899B4C6FB1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2" descr="Botany - Free education icons">
            <a:extLst>
              <a:ext uri="{FF2B5EF4-FFF2-40B4-BE49-F238E27FC236}">
                <a16:creationId xmlns:a16="http://schemas.microsoft.com/office/drawing/2014/main" id="{BEC224DE-5321-2BA6-97DF-94923B6BE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8"/>
          <a:stretch/>
        </p:blipFill>
        <p:spPr bwMode="auto">
          <a:xfrm>
            <a:off x="1348709" y="1844040"/>
            <a:ext cx="2873137" cy="31546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AF4FEF-9200-F4F4-AB6A-5784292AE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700" y="98298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0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3D2AB-3B69-A39D-CB2F-350C6529A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649E4-498B-C571-F81D-BC5A52877462}"/>
              </a:ext>
            </a:extLst>
          </p:cNvPr>
          <p:cNvSpPr txBox="1"/>
          <p:nvPr/>
        </p:nvSpPr>
        <p:spPr>
          <a:xfrm>
            <a:off x="344032" y="186881"/>
            <a:ext cx="779232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Bio-Zoology / Zoology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E97B6D-A441-820B-608C-5D76F30195EF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CED0E-B23D-84FD-500A-09FF3248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46" y="2859064"/>
            <a:ext cx="2380929" cy="2076170"/>
          </a:xfrm>
          <a:prstGeom prst="rect">
            <a:avLst/>
          </a:prstGeom>
        </p:spPr>
      </p:pic>
      <p:pic>
        <p:nvPicPr>
          <p:cNvPr id="5" name="Picture 17" descr="Lion Special Lineal color icon | Freepik">
            <a:extLst>
              <a:ext uri="{FF2B5EF4-FFF2-40B4-BE49-F238E27FC236}">
                <a16:creationId xmlns:a16="http://schemas.microsoft.com/office/drawing/2014/main" id="{BF520B12-C46F-D5ED-E51F-33E52C45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01" y="2058738"/>
            <a:ext cx="2135193" cy="18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AADF73F-B647-AAF5-BA67-C37CBE42E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229" y="115738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9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3B20A-7E22-30E5-595A-5111729C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A61606-5B7F-B52B-20B2-3978FA9319F5}"/>
              </a:ext>
            </a:extLst>
          </p:cNvPr>
          <p:cNvSpPr txBox="1"/>
          <p:nvPr/>
        </p:nvSpPr>
        <p:spPr>
          <a:xfrm>
            <a:off x="344032" y="186881"/>
            <a:ext cx="552228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Business Maths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DC4347-FA80-E440-C169-C332AE6A8622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Calculating - Free business and finance icons">
            <a:extLst>
              <a:ext uri="{FF2B5EF4-FFF2-40B4-BE49-F238E27FC236}">
                <a16:creationId xmlns:a16="http://schemas.microsoft.com/office/drawing/2014/main" id="{C216AB87-2040-305A-EC49-B45B2B8A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977215"/>
            <a:ext cx="3055986" cy="305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83B2BBC-4C1C-0C4A-086E-F681EEF13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205" y="809625"/>
            <a:ext cx="4476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0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65AE4-4917-CACA-A29C-46B04FF5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D6FC2-B64C-BF94-984D-F33E1ED1FF3B}"/>
              </a:ext>
            </a:extLst>
          </p:cNvPr>
          <p:cNvSpPr txBox="1"/>
          <p:nvPr/>
        </p:nvSpPr>
        <p:spPr>
          <a:xfrm>
            <a:off x="344032" y="186881"/>
            <a:ext cx="364888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Chemistry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83CEC9-9F0B-C2D3-37C4-A5F5B4B4839E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0" name="Picture 2" descr="Chemistry - Free education icons">
            <a:extLst>
              <a:ext uri="{FF2B5EF4-FFF2-40B4-BE49-F238E27FC236}">
                <a16:creationId xmlns:a16="http://schemas.microsoft.com/office/drawing/2014/main" id="{073E29BE-EBDF-BE79-F1EC-7C5E38A1F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46" y="2055136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FAC4AC0-6BB2-3EAF-E717-03210FA6E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7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ADBEE-5E47-C90A-C210-C495BDCD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CBADBA-62B6-AAC1-350C-F4EAADCC83BB}"/>
              </a:ext>
            </a:extLst>
          </p:cNvPr>
          <p:cNvSpPr txBox="1"/>
          <p:nvPr/>
        </p:nvSpPr>
        <p:spPr>
          <a:xfrm>
            <a:off x="344032" y="186881"/>
            <a:ext cx="390587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Commerce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B118BF-A594-662D-85A3-AB3BD4EF375F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6" descr="E-commerce - Free commerce icons">
            <a:extLst>
              <a:ext uri="{FF2B5EF4-FFF2-40B4-BE49-F238E27FC236}">
                <a16:creationId xmlns:a16="http://schemas.microsoft.com/office/drawing/2014/main" id="{628FCF5B-8205-59D6-1717-E705B039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26" y="2009416"/>
            <a:ext cx="3009174" cy="299692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75D6809-DEE1-3893-6DDD-FA44330CA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7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A5F18-ED29-042E-3336-0B483108E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0F0739-ADE6-057E-B00F-85E22C817F8D}"/>
              </a:ext>
            </a:extLst>
          </p:cNvPr>
          <p:cNvSpPr txBox="1"/>
          <p:nvPr/>
        </p:nvSpPr>
        <p:spPr>
          <a:xfrm>
            <a:off x="344032" y="186881"/>
            <a:ext cx="811856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Computer Applications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DBD751-35A4-6433-CD79-F7B019E3CE02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8" descr="Computer science - Free technology icons">
            <a:extLst>
              <a:ext uri="{FF2B5EF4-FFF2-40B4-BE49-F238E27FC236}">
                <a16:creationId xmlns:a16="http://schemas.microsoft.com/office/drawing/2014/main" id="{4D7E684A-6489-5CD9-0132-09ECEC3A5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46" y="2055136"/>
            <a:ext cx="2948214" cy="294821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9863EA7-3B9D-C9D6-859A-E373D5E83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9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D430-7C47-0F0B-AC54-AAAED833C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03C92-DE35-0CAA-F4FC-ED4543DCFF77}"/>
              </a:ext>
            </a:extLst>
          </p:cNvPr>
          <p:cNvSpPr txBox="1"/>
          <p:nvPr/>
        </p:nvSpPr>
        <p:spPr>
          <a:xfrm>
            <a:off x="344032" y="186881"/>
            <a:ext cx="651723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Computer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63A062-62DB-5E35-7F88-820A4946CB00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0" descr="Computer science - Free business and finance icons">
            <a:extLst>
              <a:ext uri="{FF2B5EF4-FFF2-40B4-BE49-F238E27FC236}">
                <a16:creationId xmlns:a16="http://schemas.microsoft.com/office/drawing/2014/main" id="{1D7512E2-5CED-3199-C54A-39F2616E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46" y="2055136"/>
            <a:ext cx="2880000" cy="288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FD3346-53DA-F030-9A5C-1FD3E557C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588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9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32BEA-01F2-8182-9661-7A9E82B9D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7AB0D9-B5EB-E433-2869-F235156E5EDF}"/>
              </a:ext>
            </a:extLst>
          </p:cNvPr>
          <p:cNvSpPr txBox="1"/>
          <p:nvPr/>
        </p:nvSpPr>
        <p:spPr>
          <a:xfrm>
            <a:off x="344032" y="186881"/>
            <a:ext cx="390010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6000" b="1" dirty="0">
                <a:solidFill>
                  <a:srgbClr val="7030A0"/>
                </a:solidFill>
              </a:rPr>
              <a:t>Economics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CBC4A3-5559-D85C-7291-DD0F38E5DD44}"/>
              </a:ext>
            </a:extLst>
          </p:cNvPr>
          <p:cNvSpPr/>
          <p:nvPr/>
        </p:nvSpPr>
        <p:spPr>
          <a:xfrm>
            <a:off x="1341846" y="2055136"/>
            <a:ext cx="2880000" cy="2880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2" descr="Download Free Economic Icons in PNG &amp; SVG">
            <a:extLst>
              <a:ext uri="{FF2B5EF4-FFF2-40B4-BE49-F238E27FC236}">
                <a16:creationId xmlns:a16="http://schemas.microsoft.com/office/drawing/2014/main" id="{B495E31F-A12D-D664-E79F-50C6117B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46" y="2055136"/>
            <a:ext cx="2880000" cy="2880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90A21DE-B8F0-0CD7-5A11-02197260A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58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155</Words>
  <Application>Microsoft Office PowerPoint</Application>
  <PresentationFormat>Widescreen</PresentationFormat>
  <Paragraphs>53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Latha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t61969</dc:creator>
  <cp:lastModifiedBy>t61969</cp:lastModifiedBy>
  <cp:revision>73</cp:revision>
  <dcterms:created xsi:type="dcterms:W3CDTF">2025-05-25T12:18:37Z</dcterms:created>
  <dcterms:modified xsi:type="dcterms:W3CDTF">2025-12-07T13:29:06Z</dcterms:modified>
</cp:coreProperties>
</file>